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9" r:id="rId3"/>
    <p:sldId id="258" r:id="rId4"/>
    <p:sldId id="260" r:id="rId5"/>
    <p:sldId id="265" r:id="rId6"/>
    <p:sldId id="266" r:id="rId7"/>
    <p:sldId id="261" r:id="rId8"/>
    <p:sldId id="263" r:id="rId9"/>
    <p:sldId id="262" r:id="rId10"/>
    <p:sldId id="264" r:id="rId11"/>
    <p:sldId id="268" r:id="rId12"/>
    <p:sldId id="267" r:id="rId13"/>
    <p:sldId id="283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79" autoAdjust="0"/>
    <p:restoredTop sz="82271" autoAdjust="0"/>
  </p:normalViewPr>
  <p:slideViewPr>
    <p:cSldViewPr snapToGrid="0" snapToObjects="1">
      <p:cViewPr>
        <p:scale>
          <a:sx n="94" d="100"/>
          <a:sy n="94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A92FB-5777-5C47-8995-1B4EC5FFA594}" type="datetime1">
              <a:rPr lang="de-DE" smtClean="0"/>
              <a:t>17.12.14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97289-CB84-DF48-AAD5-264ACC727D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4745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A083-0FE3-D24E-A26D-9030530D50C3}" type="datetime1">
              <a:rPr lang="de-DE" smtClean="0"/>
              <a:t>17.12.14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DB12E-6848-1A4C-81E0-F0F460A5D7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09775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88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60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39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143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87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6EDB19C-ADA6-CD45-970E-86881B2CE05E}" type="datetime4">
              <a:rPr lang="de-DE" smtClean="0"/>
              <a:t>Dezember 17, 2014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7DDD-06A8-1A47-A1A2-15042CD1E81B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3AE4-055A-8D43-BEC5-179F8506151B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E7EF-E3C3-4A40-8162-B494783454A0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3960-7A75-FE45-841B-36D4932EA9A9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655C-B604-104A-B015-6A77659FC228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633-923F-8348-B0A0-85012A985BAE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551C-EB1B-5A45-ADC3-E1D955073487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97E7-48FB-D64A-98BE-C577C86021CD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C3F8-D545-844F-8187-8AD8980E2949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E045E-BBE7-6842-990C-D442C3941B2B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B096E060-A367-8948-8E6F-CA7E1B251225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meltemozkul/Google%20Drive/51-MOE-3D/Projekt/05-Render/EinsameInsel_MeltemOezkul.mp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4972" y="2481544"/>
            <a:ext cx="3313355" cy="773657"/>
          </a:xfrm>
        </p:spPr>
        <p:txBody>
          <a:bodyPr>
            <a:normAutofit/>
          </a:bodyPr>
          <a:lstStyle/>
          <a:p>
            <a:pPr algn="ctr"/>
            <a:r>
              <a:rPr lang="de-DE" sz="3400" dirty="0" smtClean="0"/>
              <a:t>Einsame Insel II</a:t>
            </a:r>
            <a:endParaRPr lang="de-DE" sz="3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33365" y="3311684"/>
            <a:ext cx="3309803" cy="1260629"/>
          </a:xfrm>
        </p:spPr>
        <p:txBody>
          <a:bodyPr/>
          <a:lstStyle/>
          <a:p>
            <a:pPr algn="r"/>
            <a:r>
              <a:rPr lang="de-DE" dirty="0"/>
              <a:t>Name: Meltem </a:t>
            </a:r>
            <a:r>
              <a:rPr lang="de-DE" dirty="0" err="1"/>
              <a:t>Özkul</a:t>
            </a:r>
            <a:endParaRPr lang="de-DE" dirty="0"/>
          </a:p>
          <a:p>
            <a:pPr algn="r"/>
            <a:r>
              <a:rPr lang="de-DE" dirty="0" err="1"/>
              <a:t>Projektnr</a:t>
            </a:r>
            <a:r>
              <a:rPr lang="de-DE" dirty="0" smtClean="0"/>
              <a:t>: 13</a:t>
            </a:r>
            <a:endParaRPr lang="de-DE" dirty="0"/>
          </a:p>
          <a:p>
            <a:pPr algn="r"/>
            <a:r>
              <a:rPr lang="de-DE" dirty="0"/>
              <a:t>Matrikel-</a:t>
            </a:r>
            <a:r>
              <a:rPr lang="de-DE" dirty="0" err="1"/>
              <a:t>Nr</a:t>
            </a:r>
            <a:r>
              <a:rPr lang="de-DE" dirty="0" smtClean="0"/>
              <a:t>: 72</a:t>
            </a:r>
            <a:r>
              <a:rPr lang="de-DE" dirty="0"/>
              <a:t>9792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4972" y="4907280"/>
            <a:ext cx="3607995" cy="972310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4800" dirty="0" err="1" smtClean="0">
                <a:solidFill>
                  <a:schemeClr val="tx1"/>
                </a:solidFill>
              </a:rPr>
              <a:t>Modul</a:t>
            </a:r>
            <a:r>
              <a:rPr lang="en-US" sz="4800" dirty="0" smtClean="0">
                <a:solidFill>
                  <a:schemeClr val="tx1"/>
                </a:solidFill>
              </a:rPr>
              <a:t> Nr:	1350 </a:t>
            </a:r>
          </a:p>
          <a:p>
            <a:pPr algn="l"/>
            <a:endParaRPr lang="en-US" sz="4800" dirty="0" smtClean="0">
              <a:solidFill>
                <a:schemeClr val="tx1"/>
              </a:solidFill>
            </a:endParaRPr>
          </a:p>
          <a:p>
            <a:pPr algn="l"/>
            <a:r>
              <a:rPr lang="de-DE" sz="4800" dirty="0" smtClean="0">
                <a:solidFill>
                  <a:schemeClr val="tx1"/>
                </a:solidFill>
              </a:rPr>
              <a:t>Modul:	3D</a:t>
            </a:r>
            <a:r>
              <a:rPr lang="de-DE" sz="4800" dirty="0">
                <a:solidFill>
                  <a:schemeClr val="tx1"/>
                </a:solidFill>
              </a:rPr>
              <a:t>-Modellierung und </a:t>
            </a:r>
            <a:r>
              <a:rPr lang="de-DE" sz="4800" dirty="0" smtClean="0">
                <a:solidFill>
                  <a:schemeClr val="tx1"/>
                </a:solidFill>
              </a:rPr>
              <a:t>Animation</a:t>
            </a:r>
          </a:p>
          <a:p>
            <a:pPr algn="l"/>
            <a:endParaRPr lang="de-DE" sz="4800" dirty="0" smtClean="0">
              <a:solidFill>
                <a:schemeClr val="tx1"/>
              </a:solidFill>
            </a:endParaRPr>
          </a:p>
          <a:p>
            <a:pPr algn="l"/>
            <a:r>
              <a:rPr lang="de-DE" sz="4800" dirty="0" smtClean="0">
                <a:solidFill>
                  <a:schemeClr val="tx1"/>
                </a:solidFill>
              </a:rPr>
              <a:t>Prüfer:</a:t>
            </a:r>
            <a:r>
              <a:rPr lang="de-DE" sz="4800" dirty="0">
                <a:solidFill>
                  <a:schemeClr val="tx1"/>
                </a:solidFill>
              </a:rPr>
              <a:t> </a:t>
            </a:r>
            <a:r>
              <a:rPr lang="de-DE" sz="4800" dirty="0" smtClean="0">
                <a:solidFill>
                  <a:schemeClr val="tx1"/>
                </a:solidFill>
              </a:rPr>
              <a:t>   	Prof. Dr. </a:t>
            </a:r>
            <a:r>
              <a:rPr lang="de-DE" sz="4800" dirty="0">
                <a:solidFill>
                  <a:schemeClr val="tx1"/>
                </a:solidFill>
              </a:rPr>
              <a:t>Grimm</a:t>
            </a:r>
            <a:r>
              <a:rPr lang="de-DE" sz="5600" dirty="0">
                <a:solidFill>
                  <a:schemeClr val="tx1"/>
                </a:solidFill>
              </a:rPr>
              <a:t>	</a:t>
            </a:r>
            <a:r>
              <a:rPr lang="de-DE" sz="900" dirty="0"/>
              <a:t>	</a:t>
            </a:r>
            <a:endParaRPr lang="en-US" sz="90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55"/>
    </mc:Choice>
    <mc:Fallback xmlns="">
      <p:transition xmlns:p14="http://schemas.microsoft.com/office/powerpoint/2010/main" advTm="14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615" y="148013"/>
            <a:ext cx="7024744" cy="781203"/>
          </a:xfrm>
        </p:spPr>
        <p:txBody>
          <a:bodyPr>
            <a:normAutofit/>
          </a:bodyPr>
          <a:lstStyle/>
          <a:p>
            <a:r>
              <a:rPr lang="de-DE" sz="2800" dirty="0" smtClean="0"/>
              <a:t>Planungspräsentation</a:t>
            </a:r>
            <a:endParaRPr lang="de-DE" sz="2800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762226"/>
              </p:ext>
            </p:extLst>
          </p:nvPr>
        </p:nvGraphicFramePr>
        <p:xfrm>
          <a:off x="681614" y="929216"/>
          <a:ext cx="7817237" cy="501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637"/>
                <a:gridCol w="1954302"/>
                <a:gridCol w="4774298"/>
              </a:tblGrid>
              <a:tr h="35393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Woche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Zeitplanung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tatsächlicher</a:t>
                      </a:r>
                      <a:r>
                        <a:rPr lang="de-DE" baseline="0" dirty="0" smtClean="0"/>
                        <a:t> Ablauf</a:t>
                      </a:r>
                      <a:endParaRPr lang="de-DE" dirty="0"/>
                    </a:p>
                  </a:txBody>
                  <a:tcPr/>
                </a:tc>
              </a:tr>
              <a:tr h="619377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aseline="0" dirty="0" smtClean="0"/>
                        <a:t> Modelle fertigstellen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Teile</a:t>
                      </a:r>
                      <a:r>
                        <a:rPr lang="de-DE" baseline="0" dirty="0" smtClean="0"/>
                        <a:t> der Modelle fertiggestellt </a:t>
                      </a:r>
                      <a:endParaRPr lang="de-DE" dirty="0"/>
                    </a:p>
                  </a:txBody>
                  <a:tcPr/>
                </a:tc>
              </a:tr>
              <a:tr h="129099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Kameraführung/Lich</a:t>
                      </a:r>
                      <a:r>
                        <a:rPr lang="de-DE" baseline="0" dirty="0" smtClean="0"/>
                        <a:t>t und Schatten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Probleme mit Maya/ </a:t>
                      </a:r>
                      <a:r>
                        <a:rPr lang="de-DE" dirty="0" smtClean="0"/>
                        <a:t>Erweiterung Blender Kenntnisse/</a:t>
                      </a:r>
                    </a:p>
                    <a:p>
                      <a:pPr algn="ctr"/>
                      <a:r>
                        <a:rPr lang="de-DE" dirty="0" smtClean="0"/>
                        <a:t>Modelle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smtClean="0"/>
                        <a:t>in Blender </a:t>
                      </a:r>
                      <a:r>
                        <a:rPr lang="de-DE" baseline="0" dirty="0" smtClean="0"/>
                        <a:t>konvertiert</a:t>
                      </a:r>
                    </a:p>
                  </a:txBody>
                  <a:tcPr/>
                </a:tc>
              </a:tr>
              <a:tr h="1533051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Rigging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Erweiterung Blender Kenntnisse/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Modelle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smtClean="0"/>
                        <a:t>in Blender </a:t>
                      </a:r>
                      <a:r>
                        <a:rPr lang="de-DE" baseline="0" dirty="0" smtClean="0"/>
                        <a:t>fertiggestellt/Kameraführung/</a:t>
                      </a:r>
                      <a:r>
                        <a:rPr lang="de-DE" baseline="0" dirty="0" smtClean="0"/>
                        <a:t>Licht und Schatten</a:t>
                      </a:r>
                      <a:endParaRPr lang="de-DE" dirty="0"/>
                    </a:p>
                  </a:txBody>
                  <a:tcPr/>
                </a:tc>
              </a:tr>
              <a:tr h="115027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Rendern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Kameraführung/Licht und Schatten beendet /</a:t>
                      </a:r>
                      <a:endParaRPr lang="de-DE" dirty="0" smtClean="0"/>
                    </a:p>
                    <a:p>
                      <a:pPr algn="ctr"/>
                      <a:r>
                        <a:rPr lang="de-DE" dirty="0" err="1" smtClean="0"/>
                        <a:t>Rigging</a:t>
                      </a:r>
                      <a:r>
                        <a:rPr lang="de-DE" dirty="0" smtClean="0"/>
                        <a:t>/</a:t>
                      </a:r>
                      <a:r>
                        <a:rPr lang="de-DE" dirty="0" smtClean="0"/>
                        <a:t>Rendern</a:t>
                      </a:r>
                      <a:r>
                        <a:rPr lang="de-DE" baseline="0" dirty="0" smtClean="0"/>
                        <a:t> /Video + Sound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smtClean="0"/>
                        <a:t>/Endpräsentation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75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631424"/>
            <a:ext cx="7024744" cy="1143000"/>
          </a:xfrm>
        </p:spPr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43492" y="1774424"/>
            <a:ext cx="6777317" cy="4629303"/>
          </a:xfrm>
        </p:spPr>
        <p:txBody>
          <a:bodyPr>
            <a:normAutofit fontScale="62500" lnSpcReduction="20000"/>
          </a:bodyPr>
          <a:lstStyle/>
          <a:p>
            <a:pPr marL="68580" indent="0">
              <a:buNone/>
            </a:pPr>
            <a:r>
              <a:rPr lang="de-DE" sz="1600" dirty="0" smtClean="0">
                <a:solidFill>
                  <a:srgbClr val="000000"/>
                </a:solidFill>
              </a:rPr>
              <a:t>Texturen</a:t>
            </a:r>
          </a:p>
          <a:p>
            <a:pPr marL="68580" indent="0">
              <a:buNone/>
            </a:pPr>
            <a:endParaRPr lang="de-DE" sz="1600" dirty="0" smtClean="0">
              <a:solidFill>
                <a:srgbClr val="000000"/>
              </a:solidFill>
            </a:endParaRPr>
          </a:p>
          <a:p>
            <a:r>
              <a:rPr lang="de-DE" sz="1600" dirty="0" smtClean="0">
                <a:solidFill>
                  <a:srgbClr val="000000"/>
                </a:solidFill>
              </a:rPr>
              <a:t>http</a:t>
            </a:r>
            <a:r>
              <a:rPr lang="de-DE" sz="1600" dirty="0">
                <a:solidFill>
                  <a:srgbClr val="000000"/>
                </a:solidFill>
              </a:rPr>
              <a:t>://www.creattor.com/files/37/2283/urban-grungy-wood-bark-textures-screenshots-1.</a:t>
            </a:r>
            <a:r>
              <a:rPr lang="de-DE" sz="1600" dirty="0" smtClean="0">
                <a:solidFill>
                  <a:srgbClr val="000000"/>
                </a:solidFill>
              </a:rPr>
              <a:t>jpg</a:t>
            </a:r>
          </a:p>
          <a:p>
            <a:r>
              <a:rPr lang="de-DE" sz="1600" dirty="0">
                <a:solidFill>
                  <a:srgbClr val="000000"/>
                </a:solidFill>
              </a:rPr>
              <a:t>http://www.bildburg.de/images/bergtextur_512.</a:t>
            </a:r>
            <a:r>
              <a:rPr lang="de-DE" sz="1600" dirty="0" smtClean="0">
                <a:solidFill>
                  <a:srgbClr val="000000"/>
                </a:solidFill>
              </a:rPr>
              <a:t>jpg</a:t>
            </a:r>
          </a:p>
          <a:p>
            <a:r>
              <a:rPr lang="de-DE" sz="1600" dirty="0">
                <a:solidFill>
                  <a:srgbClr val="000000"/>
                </a:solidFill>
              </a:rPr>
              <a:t>http://hdrmaps.com/hdri-sky-</a:t>
            </a:r>
            <a:r>
              <a:rPr lang="de-DE" sz="1600" dirty="0" smtClean="0">
                <a:solidFill>
                  <a:srgbClr val="000000"/>
                </a:solidFill>
              </a:rPr>
              <a:t>008</a:t>
            </a:r>
          </a:p>
          <a:p>
            <a:endParaRPr lang="de-DE" sz="1600" dirty="0">
              <a:solidFill>
                <a:srgbClr val="000000"/>
              </a:solidFill>
            </a:endParaRPr>
          </a:p>
          <a:p>
            <a:pPr marL="68580" indent="0">
              <a:buNone/>
            </a:pPr>
            <a:r>
              <a:rPr lang="en-US" sz="1600" dirty="0" err="1" smtClean="0">
                <a:solidFill>
                  <a:srgbClr val="000000"/>
                </a:solidFill>
              </a:rPr>
              <a:t>Objekte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68580" indent="0">
              <a:buNone/>
            </a:pPr>
            <a:endParaRPr lang="en-US" sz="1600" b="1" dirty="0" smtClean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http</a:t>
            </a:r>
            <a:r>
              <a:rPr lang="en-US" sz="1600" dirty="0">
                <a:solidFill>
                  <a:srgbClr val="000000"/>
                </a:solidFill>
              </a:rPr>
              <a:t>://2.bp.blogspot.com/-Bn4JX7lSlKI/TbBZDLQiBDI/AAAAAAAAAaA/i25HzCGrggE/s1600</a:t>
            </a:r>
            <a:r>
              <a:rPr lang="en-US" sz="1600" dirty="0" smtClean="0">
                <a:solidFill>
                  <a:srgbClr val="000000"/>
                </a:solidFill>
              </a:rPr>
              <a:t>/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http://www.turbosquid.com</a:t>
            </a:r>
            <a:r>
              <a:rPr lang="en-US" sz="1600" dirty="0" smtClean="0">
                <a:solidFill>
                  <a:srgbClr val="000000"/>
                </a:solidFill>
              </a:rPr>
              <a:t>/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http://www.rockthe3d.com/22-free-3d-tree-models/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http</a:t>
            </a:r>
            <a:r>
              <a:rPr lang="en-US" sz="1600" dirty="0">
                <a:solidFill>
                  <a:srgbClr val="000000"/>
                </a:solidFill>
              </a:rPr>
              <a:t>://www.turbosquid.com/FullPreview/Index.cfm/ID/458771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  <a:p>
            <a:endParaRPr lang="en-US" sz="1600" dirty="0" smtClean="0">
              <a:solidFill>
                <a:srgbClr val="000000"/>
              </a:solidFill>
            </a:endParaRPr>
          </a:p>
          <a:p>
            <a:pPr marL="68580" indent="0">
              <a:buNone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6858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Tutorials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http://simplymaya.com/autodesk-maya-training/free-tutorials/?cat_id=</a:t>
            </a:r>
            <a:r>
              <a:rPr lang="en-US" sz="1600" dirty="0" smtClean="0">
                <a:solidFill>
                  <a:srgbClr val="000000"/>
                </a:solidFill>
              </a:rPr>
              <a:t>23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http://www.creativebloq.com/3d-tips/maya-tutorials-</a:t>
            </a:r>
            <a:r>
              <a:rPr lang="en-US" sz="1600" dirty="0" smtClean="0">
                <a:solidFill>
                  <a:srgbClr val="000000"/>
                </a:solidFill>
              </a:rPr>
              <a:t>1232745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https://www.youtube.com/watch?v=</a:t>
            </a:r>
            <a:r>
              <a:rPr lang="en-US" sz="1600" dirty="0" smtClean="0">
                <a:solidFill>
                  <a:srgbClr val="000000"/>
                </a:solidFill>
              </a:rPr>
              <a:t>4UL28bEABR0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https://www.youtube.com/watch?v=</a:t>
            </a:r>
            <a:r>
              <a:rPr lang="en-US" sz="1600" dirty="0" smtClean="0">
                <a:solidFill>
                  <a:srgbClr val="000000"/>
                </a:solidFill>
              </a:rPr>
              <a:t>1IkDQP24MSs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https://www.youtube.com/watch?v=</a:t>
            </a:r>
            <a:r>
              <a:rPr lang="en-US" sz="1600" dirty="0" smtClean="0">
                <a:solidFill>
                  <a:srgbClr val="000000"/>
                </a:solidFill>
              </a:rPr>
              <a:t>5p6ox7VJDuU</a:t>
            </a:r>
          </a:p>
          <a:p>
            <a:r>
              <a:rPr lang="en-US" sz="1600" dirty="0">
                <a:solidFill>
                  <a:srgbClr val="000000"/>
                </a:solidFill>
              </a:rPr>
              <a:t>https://www.youtube.com/watch?v=</a:t>
            </a:r>
            <a:r>
              <a:rPr lang="en-US" sz="1600" dirty="0" smtClean="0">
                <a:solidFill>
                  <a:srgbClr val="000000"/>
                </a:solidFill>
              </a:rPr>
              <a:t>cGvalWG8HBU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Video2Brain</a:t>
            </a:r>
          </a:p>
          <a:p>
            <a:r>
              <a:rPr lang="en-US" sz="1600" dirty="0" err="1" smtClean="0">
                <a:solidFill>
                  <a:srgbClr val="000000"/>
                </a:solidFill>
              </a:rPr>
              <a:t>Vorlesung</a:t>
            </a:r>
            <a:endParaRPr lang="en-US" sz="1600" dirty="0" smtClean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pPr marL="68580" indent="0"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Sound</a:t>
            </a:r>
            <a:endParaRPr lang="en-US" sz="1600" dirty="0">
              <a:solidFill>
                <a:srgbClr val="000000"/>
              </a:solidFill>
            </a:endParaRPr>
          </a:p>
          <a:p>
            <a:pPr marL="68580" indent="0"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http://</a:t>
            </a:r>
            <a:r>
              <a:rPr lang="en-US" sz="1600" dirty="0" smtClean="0">
                <a:solidFill>
                  <a:srgbClr val="000000"/>
                </a:solidFill>
              </a:rPr>
              <a:t>www.salamisound.de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www.youtube.com</a:t>
            </a:r>
            <a:r>
              <a:rPr lang="en-US" sz="1600" dirty="0"/>
              <a:t>/</a:t>
            </a:r>
            <a:r>
              <a:rPr lang="en-US" sz="1600" dirty="0" err="1"/>
              <a:t>watch?v</a:t>
            </a:r>
            <a:r>
              <a:rPr lang="en-US" sz="1600" dirty="0"/>
              <a:t>=XbsZIbv6cyw</a:t>
            </a:r>
          </a:p>
          <a:p>
            <a:endParaRPr lang="de-DE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179429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100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7" y="805744"/>
            <a:ext cx="7877284" cy="51435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558534" y="5949244"/>
            <a:ext cx="3659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ym typeface="Wingdings"/>
              </a:rPr>
              <a:t>Nahaufnahme Yoko</a:t>
            </a:r>
            <a:endParaRPr lang="de-DE" sz="1400" dirty="0">
              <a:sym typeface="Wingdings"/>
            </a:endParaRP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9069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973624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Planungspräsentation</a:t>
            </a:r>
            <a:br>
              <a:rPr lang="de-DE" dirty="0" smtClean="0"/>
            </a:br>
            <a:r>
              <a:rPr lang="de-DE" dirty="0" smtClean="0"/>
              <a:t>im </a:t>
            </a:r>
            <a:r>
              <a:rPr lang="de-DE" dirty="0" err="1" smtClean="0"/>
              <a:t>Orginal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5" name="Bild 4" descr="NeuLandschaft_00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11" y="2116624"/>
            <a:ext cx="5439573" cy="3447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3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98217" y="18704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Projekt 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1609928" y="1770561"/>
            <a:ext cx="6497054" cy="3944157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45720" indent="0">
              <a:buNone/>
            </a:pPr>
            <a:r>
              <a:rPr lang="de-DE" dirty="0"/>
              <a:t>Der kleine Affe Yoko ist auf einer einsamen Insel. Er schaut vergeblich um sich herum. Weit und breit keine Artgenossen zu sehen. Lauter Verzweiflung schaute Yoko nach oben, Richtung Himmel. </a:t>
            </a:r>
            <a:endParaRPr lang="de-DE" dirty="0" smtClean="0"/>
          </a:p>
          <a:p>
            <a:pPr marL="45720" indent="0">
              <a:buNone/>
            </a:pPr>
            <a:endParaRPr lang="de-DE" dirty="0"/>
          </a:p>
          <a:p>
            <a:pPr marL="45720" indent="0">
              <a:buNone/>
            </a:pPr>
            <a:r>
              <a:rPr lang="de-DE" dirty="0"/>
              <a:t>Was er nun entdeckte war unglaublich! </a:t>
            </a:r>
          </a:p>
          <a:p>
            <a:pPr marL="45720" indent="0">
              <a:buNone/>
            </a:pPr>
            <a:r>
              <a:rPr lang="de-DE" dirty="0"/>
              <a:t>Ein Bananenbaum! </a:t>
            </a:r>
          </a:p>
          <a:p>
            <a:pPr marL="45720" indent="0">
              <a:buNone/>
            </a:pPr>
            <a:r>
              <a:rPr lang="de-DE" dirty="0"/>
              <a:t>Nur für Yoko! </a:t>
            </a:r>
            <a:endParaRPr lang="de-DE" dirty="0" smtClean="0"/>
          </a:p>
          <a:p>
            <a:pPr marL="45720" indent="0">
              <a:buNone/>
            </a:pPr>
            <a:endParaRPr lang="de-DE" dirty="0"/>
          </a:p>
          <a:p>
            <a:pPr marL="45720" indent="0">
              <a:buNone/>
            </a:pPr>
            <a:r>
              <a:rPr lang="de-DE" dirty="0"/>
              <a:t>Doch der Affe hat Angst auf den Bananenbaum zu steigen, wie schafft Yoko es eine Banane zu ergattern??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6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/>
          <a:lstStyle/>
          <a:p>
            <a:pPr marL="45720" indent="0">
              <a:buNone/>
            </a:pPr>
            <a:r>
              <a:rPr lang="de-DE" dirty="0"/>
              <a:t>Szene 1</a:t>
            </a:r>
          </a:p>
          <a:p>
            <a:pPr marL="45720" indent="0">
              <a:buNone/>
            </a:pPr>
            <a:r>
              <a:rPr lang="de-DE" dirty="0"/>
              <a:t>Nahaufnahme </a:t>
            </a:r>
          </a:p>
          <a:p>
            <a:pPr marL="45720" indent="0">
              <a:buNone/>
            </a:pPr>
            <a:r>
              <a:rPr lang="de-DE" dirty="0"/>
              <a:t>Das Affengesicht ist zu sehen, die </a:t>
            </a:r>
          </a:p>
          <a:p>
            <a:pPr marL="45720" indent="0">
              <a:buNone/>
            </a:pPr>
            <a:r>
              <a:rPr lang="de-DE" dirty="0"/>
              <a:t>Augen gehen auf und zu. Yoko ist</a:t>
            </a:r>
          </a:p>
          <a:p>
            <a:pPr marL="45720" indent="0">
              <a:buNone/>
            </a:pPr>
            <a:r>
              <a:rPr lang="de-DE" dirty="0"/>
              <a:t>sichtbar verwirrt.</a:t>
            </a:r>
          </a:p>
        </p:txBody>
      </p:sp>
      <p:pic>
        <p:nvPicPr>
          <p:cNvPr id="4" name="Bild 3" descr="Bil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68" y="2104425"/>
            <a:ext cx="3686533" cy="3010866"/>
          </a:xfrm>
          <a:prstGeom prst="rect">
            <a:avLst/>
          </a:prstGeom>
        </p:spPr>
      </p:pic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/>
          <a:lstStyle/>
          <a:p>
            <a:pPr marL="45720" indent="0">
              <a:buNone/>
            </a:pPr>
            <a:r>
              <a:rPr lang="de-DE" dirty="0"/>
              <a:t>Szene </a:t>
            </a:r>
            <a:r>
              <a:rPr lang="de-DE" dirty="0" smtClean="0"/>
              <a:t>2</a:t>
            </a:r>
            <a:endParaRPr lang="de-DE" dirty="0"/>
          </a:p>
          <a:p>
            <a:pPr marL="45720" indent="0">
              <a:buNone/>
            </a:pPr>
            <a:r>
              <a:rPr lang="de-DE" dirty="0"/>
              <a:t>Aus der Egoperspektive </a:t>
            </a:r>
          </a:p>
          <a:p>
            <a:pPr marL="45720" indent="0">
              <a:buNone/>
            </a:pPr>
            <a:r>
              <a:rPr lang="de-DE" dirty="0"/>
              <a:t>Yoko, der Affe, schaut </a:t>
            </a:r>
          </a:p>
          <a:p>
            <a:pPr marL="45720" indent="0">
              <a:buNone/>
            </a:pPr>
            <a:r>
              <a:rPr lang="de-DE" dirty="0"/>
              <a:t>zu seinen Füßen nach links und</a:t>
            </a:r>
          </a:p>
          <a:p>
            <a:pPr marL="45720" indent="0">
              <a:buNone/>
            </a:pPr>
            <a:r>
              <a:rPr lang="de-DE" dirty="0"/>
              <a:t>nach rechts. </a:t>
            </a:r>
          </a:p>
        </p:txBody>
      </p:sp>
      <p:pic>
        <p:nvPicPr>
          <p:cNvPr id="5" name="Bild 4" descr="Bild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19" y="1935243"/>
            <a:ext cx="4141893" cy="3171527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de-DE" dirty="0"/>
              <a:t>Szene 3</a:t>
            </a:r>
          </a:p>
          <a:p>
            <a:pPr marL="45720" indent="0">
              <a:buNone/>
            </a:pPr>
            <a:r>
              <a:rPr lang="de-DE" dirty="0"/>
              <a:t>Egoperspektive </a:t>
            </a:r>
          </a:p>
          <a:p>
            <a:pPr marL="45720" indent="0">
              <a:buNone/>
            </a:pPr>
            <a:r>
              <a:rPr lang="de-DE" dirty="0"/>
              <a:t>Yoko schaut um sich her, weit und </a:t>
            </a:r>
          </a:p>
          <a:p>
            <a:pPr marL="45720" indent="0">
              <a:buNone/>
            </a:pPr>
            <a:r>
              <a:rPr lang="de-DE" dirty="0"/>
              <a:t>breit nichts zu sehen </a:t>
            </a:r>
            <a:r>
              <a:rPr lang="de-DE" dirty="0" err="1"/>
              <a:t>ausser</a:t>
            </a:r>
            <a:r>
              <a:rPr lang="de-DE" dirty="0"/>
              <a:t> </a:t>
            </a:r>
          </a:p>
          <a:p>
            <a:pPr marL="45720" indent="0">
              <a:buNone/>
            </a:pPr>
            <a:r>
              <a:rPr lang="de-DE" dirty="0"/>
              <a:t>dem weiten Meer, den Wellen </a:t>
            </a:r>
          </a:p>
          <a:p>
            <a:pPr marL="45720" indent="0">
              <a:buNone/>
            </a:pPr>
            <a:r>
              <a:rPr lang="de-DE" dirty="0"/>
              <a:t>und einige Vögeln.</a:t>
            </a:r>
          </a:p>
        </p:txBody>
      </p:sp>
      <p:pic>
        <p:nvPicPr>
          <p:cNvPr id="4" name="Bild 3" descr="Bild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8" y="2104425"/>
            <a:ext cx="4325617" cy="3358030"/>
          </a:xfrm>
          <a:prstGeom prst="rect">
            <a:avLst/>
          </a:prstGeom>
        </p:spPr>
      </p:pic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8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de-DE" dirty="0"/>
              <a:t>Szene </a:t>
            </a:r>
            <a:r>
              <a:rPr lang="de-DE" dirty="0" smtClean="0"/>
              <a:t>4</a:t>
            </a:r>
          </a:p>
          <a:p>
            <a:pPr marL="45720" indent="0">
              <a:buNone/>
            </a:pPr>
            <a:r>
              <a:rPr lang="de-DE" dirty="0"/>
              <a:t>Egoperspektive </a:t>
            </a:r>
          </a:p>
          <a:p>
            <a:pPr marL="45720" indent="0">
              <a:buNone/>
            </a:pPr>
            <a:r>
              <a:rPr lang="de-DE" dirty="0"/>
              <a:t>Vor lauter </a:t>
            </a:r>
            <a:r>
              <a:rPr lang="de-DE" dirty="0" err="1"/>
              <a:t>Verzweifelung</a:t>
            </a:r>
            <a:r>
              <a:rPr lang="de-DE" dirty="0"/>
              <a:t> und </a:t>
            </a:r>
          </a:p>
          <a:p>
            <a:pPr marL="45720" indent="0">
              <a:buNone/>
            </a:pPr>
            <a:r>
              <a:rPr lang="de-DE" dirty="0"/>
              <a:t>Hilfslosigkeit schaut der kleine Affe </a:t>
            </a:r>
          </a:p>
          <a:p>
            <a:pPr marL="45720" indent="0">
              <a:buNone/>
            </a:pPr>
            <a:r>
              <a:rPr lang="de-DE" dirty="0"/>
              <a:t>nach oben, Richtung Himmel. </a:t>
            </a:r>
          </a:p>
          <a:p>
            <a:pPr marL="45720" indent="0">
              <a:buNone/>
            </a:pPr>
            <a:r>
              <a:rPr lang="de-DE" dirty="0"/>
              <a:t>Siehe da! Er kann seinen Augen kaum </a:t>
            </a:r>
          </a:p>
          <a:p>
            <a:pPr marL="45720" indent="0">
              <a:buNone/>
            </a:pPr>
            <a:r>
              <a:rPr lang="de-DE" dirty="0"/>
              <a:t>glauben! Ein Bananenbaum!!!!</a:t>
            </a:r>
          </a:p>
        </p:txBody>
      </p:sp>
      <p:pic>
        <p:nvPicPr>
          <p:cNvPr id="4" name="Bild 3" descr="Bild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67" y="2104425"/>
            <a:ext cx="3979317" cy="3167997"/>
          </a:xfrm>
          <a:prstGeom prst="rect">
            <a:avLst/>
          </a:prstGeom>
        </p:spPr>
      </p:pic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6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de-DE" dirty="0"/>
              <a:t>Szene 5</a:t>
            </a:r>
            <a:endParaRPr lang="de-DE" dirty="0" smtClean="0"/>
          </a:p>
          <a:p>
            <a:pPr marL="45720" indent="0">
              <a:buNone/>
            </a:pPr>
            <a:r>
              <a:rPr lang="de-DE" dirty="0"/>
              <a:t>Doch Yoko ist sehr unsicher. Er hat</a:t>
            </a:r>
          </a:p>
          <a:p>
            <a:pPr marL="45720" indent="0">
              <a:buNone/>
            </a:pPr>
            <a:r>
              <a:rPr lang="de-DE" dirty="0"/>
              <a:t>Angst und traut sich nicht auf den </a:t>
            </a:r>
          </a:p>
          <a:p>
            <a:pPr marL="45720" indent="0">
              <a:buNone/>
            </a:pPr>
            <a:r>
              <a:rPr lang="de-DE" dirty="0"/>
              <a:t>Bananenbaum. Doch da kommt ihm </a:t>
            </a:r>
          </a:p>
          <a:p>
            <a:pPr marL="45720" indent="0">
              <a:buNone/>
            </a:pPr>
            <a:r>
              <a:rPr lang="de-DE" dirty="0"/>
              <a:t>eine neue Idee! Der kleine Affe rüttelt</a:t>
            </a:r>
          </a:p>
          <a:p>
            <a:pPr marL="45720" indent="0">
              <a:buNone/>
            </a:pPr>
            <a:r>
              <a:rPr lang="de-DE" dirty="0"/>
              <a:t>voller Elan am Baum, in der Hoffnung </a:t>
            </a:r>
          </a:p>
          <a:p>
            <a:pPr marL="45720" indent="0">
              <a:buNone/>
            </a:pPr>
            <a:r>
              <a:rPr lang="de-DE" dirty="0"/>
              <a:t>eine Banane zu ergattern.</a:t>
            </a:r>
          </a:p>
        </p:txBody>
      </p:sp>
      <p:pic>
        <p:nvPicPr>
          <p:cNvPr id="5" name="Bild 4" descr="Bild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68" y="2104425"/>
            <a:ext cx="3919814" cy="3347667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6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Animation</a:t>
            </a:r>
          </a:p>
          <a:p>
            <a:r>
              <a:rPr lang="de-DE" dirty="0" smtClean="0"/>
              <a:t>Herausforderung</a:t>
            </a:r>
          </a:p>
          <a:p>
            <a:r>
              <a:rPr lang="de-DE" dirty="0" smtClean="0"/>
              <a:t>Zeitplan</a:t>
            </a:r>
          </a:p>
          <a:p>
            <a:r>
              <a:rPr lang="de-DE" dirty="0" smtClean="0"/>
              <a:t>Verbesserungen</a:t>
            </a:r>
          </a:p>
          <a:p>
            <a:r>
              <a:rPr lang="de-DE" dirty="0" smtClean="0"/>
              <a:t>Zahlen &amp; Fakten</a:t>
            </a:r>
          </a:p>
          <a:p>
            <a:r>
              <a:rPr lang="de-DE" dirty="0" smtClean="0"/>
              <a:t>Planungspräsentation</a:t>
            </a:r>
          </a:p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3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de-DE" dirty="0"/>
              <a:t>Szene </a:t>
            </a:r>
            <a:r>
              <a:rPr lang="de-DE" dirty="0" smtClean="0"/>
              <a:t>6</a:t>
            </a:r>
          </a:p>
          <a:p>
            <a:pPr marL="45720" indent="0">
              <a:buNone/>
            </a:pPr>
            <a:r>
              <a:rPr lang="de-DE" dirty="0"/>
              <a:t>Yoko streckt seine </a:t>
            </a:r>
          </a:p>
          <a:p>
            <a:pPr marL="45720" indent="0">
              <a:buNone/>
            </a:pPr>
            <a:r>
              <a:rPr lang="de-DE" dirty="0"/>
              <a:t>Hand aus.... und </a:t>
            </a:r>
          </a:p>
          <a:p>
            <a:pPr marL="45720" indent="0">
              <a:buNone/>
            </a:pPr>
            <a:r>
              <a:rPr lang="de-DE" dirty="0"/>
              <a:t>rüttelt weiter....</a:t>
            </a:r>
          </a:p>
        </p:txBody>
      </p:sp>
      <p:pic>
        <p:nvPicPr>
          <p:cNvPr id="4" name="Bild 3" descr="Bild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66" y="2253035"/>
            <a:ext cx="3749619" cy="2889615"/>
          </a:xfrm>
          <a:prstGeom prst="rect">
            <a:avLst/>
          </a:prstGeom>
        </p:spPr>
      </p:pic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9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de-DE" dirty="0"/>
              <a:t>Szene 7</a:t>
            </a:r>
            <a:endParaRPr lang="de-DE" dirty="0" smtClean="0"/>
          </a:p>
          <a:p>
            <a:pPr marL="45720" indent="0">
              <a:buNone/>
            </a:pPr>
            <a:r>
              <a:rPr lang="de-DE" dirty="0"/>
              <a:t>Da geschah es! </a:t>
            </a:r>
          </a:p>
          <a:p>
            <a:pPr marL="45720" indent="0">
              <a:buNone/>
            </a:pPr>
            <a:r>
              <a:rPr lang="de-DE" dirty="0"/>
              <a:t>Eine Banane fiel vom Baum herunter...</a:t>
            </a:r>
          </a:p>
          <a:p>
            <a:pPr marL="45720" indent="0">
              <a:buNone/>
            </a:pPr>
            <a:r>
              <a:rPr lang="de-DE" dirty="0"/>
              <a:t>direkt in die Hand von Yoko!</a:t>
            </a:r>
          </a:p>
          <a:p>
            <a:pPr marL="45720" indent="0">
              <a:buNone/>
            </a:pPr>
            <a:endParaRPr lang="de-DE" dirty="0"/>
          </a:p>
        </p:txBody>
      </p:sp>
      <p:pic>
        <p:nvPicPr>
          <p:cNvPr id="5" name="Bild 4" descr="Bild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52" y="2104425"/>
            <a:ext cx="4066233" cy="2826715"/>
          </a:xfrm>
          <a:prstGeom prst="rect">
            <a:avLst/>
          </a:prstGeom>
        </p:spPr>
      </p:pic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de-DE" dirty="0"/>
              <a:t>Szene </a:t>
            </a:r>
            <a:r>
              <a:rPr lang="de-DE" dirty="0" smtClean="0"/>
              <a:t>8</a:t>
            </a:r>
          </a:p>
          <a:p>
            <a:pPr marL="45720" indent="0">
              <a:buNone/>
            </a:pPr>
            <a:r>
              <a:rPr lang="de-DE" dirty="0"/>
              <a:t>Yoko klammert sich an die Banane</a:t>
            </a:r>
          </a:p>
          <a:p>
            <a:pPr marL="45720" indent="0">
              <a:buNone/>
            </a:pPr>
            <a:r>
              <a:rPr lang="de-DE" dirty="0"/>
              <a:t>und hält sie felsenfest in seiner Hand!</a:t>
            </a:r>
          </a:p>
          <a:p>
            <a:pPr marL="45720" indent="0">
              <a:buNone/>
            </a:pPr>
            <a:endParaRPr lang="de-DE" dirty="0"/>
          </a:p>
        </p:txBody>
      </p:sp>
      <p:pic>
        <p:nvPicPr>
          <p:cNvPr id="4" name="Bild 3" descr="Bild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34" y="2104425"/>
            <a:ext cx="3891351" cy="2664595"/>
          </a:xfrm>
          <a:prstGeom prst="rect">
            <a:avLst/>
          </a:prstGeom>
        </p:spPr>
      </p:pic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5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de-DE" dirty="0"/>
              <a:t>Szene </a:t>
            </a:r>
            <a:r>
              <a:rPr lang="de-DE" dirty="0" smtClean="0"/>
              <a:t>9</a:t>
            </a:r>
          </a:p>
          <a:p>
            <a:pPr marL="45720" indent="0">
              <a:buNone/>
            </a:pPr>
            <a:r>
              <a:rPr lang="de-DE" dirty="0"/>
              <a:t>Dem kleinen Affen ist nichts von </a:t>
            </a:r>
          </a:p>
          <a:p>
            <a:pPr marL="45720" indent="0">
              <a:buNone/>
            </a:pPr>
            <a:r>
              <a:rPr lang="de-DE" dirty="0"/>
              <a:t>seiner Unsicherheit mehr </a:t>
            </a:r>
          </a:p>
          <a:p>
            <a:pPr marL="45720" indent="0">
              <a:buNone/>
            </a:pPr>
            <a:r>
              <a:rPr lang="de-DE" dirty="0"/>
              <a:t>anzumerken. Er springt vor Freude </a:t>
            </a:r>
          </a:p>
          <a:p>
            <a:pPr marL="45720" indent="0">
              <a:buNone/>
            </a:pPr>
            <a:r>
              <a:rPr lang="de-DE" dirty="0"/>
              <a:t>in die Luft. </a:t>
            </a:r>
          </a:p>
        </p:txBody>
      </p:sp>
      <p:pic>
        <p:nvPicPr>
          <p:cNvPr id="4" name="Bild 3" descr="Bild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92" y="2242656"/>
            <a:ext cx="3621119" cy="2694464"/>
          </a:xfrm>
          <a:prstGeom prst="rect">
            <a:avLst/>
          </a:prstGeom>
        </p:spPr>
      </p:pic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8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68" y="280137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5323585" y="2104425"/>
            <a:ext cx="3377910" cy="3474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de-DE" dirty="0"/>
              <a:t>Szene </a:t>
            </a:r>
            <a:r>
              <a:rPr lang="de-DE" dirty="0" smtClean="0"/>
              <a:t>10</a:t>
            </a:r>
          </a:p>
          <a:p>
            <a:pPr marL="45720" indent="0">
              <a:buNone/>
            </a:pPr>
            <a:r>
              <a:rPr lang="de-DE" dirty="0"/>
              <a:t>So lebte Yoko bis an sein Lebensende, </a:t>
            </a:r>
          </a:p>
          <a:p>
            <a:pPr marL="45720" indent="0">
              <a:buNone/>
            </a:pPr>
            <a:r>
              <a:rPr lang="de-DE" dirty="0"/>
              <a:t>voller Glück und Bananenlust, alleine</a:t>
            </a:r>
          </a:p>
          <a:p>
            <a:pPr marL="45720" indent="0">
              <a:buNone/>
            </a:pPr>
            <a:r>
              <a:rPr lang="de-DE" dirty="0"/>
              <a:t>auf der Insel weiter :) </a:t>
            </a:r>
          </a:p>
        </p:txBody>
      </p:sp>
      <p:pic>
        <p:nvPicPr>
          <p:cNvPr id="4" name="Bild 3" descr="Bild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91" y="2323716"/>
            <a:ext cx="3823793" cy="2512855"/>
          </a:xfrm>
          <a:prstGeom prst="rect">
            <a:avLst/>
          </a:prstGeom>
        </p:spPr>
      </p:pic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5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15907" y="792025"/>
            <a:ext cx="6512511" cy="1143000"/>
          </a:xfrm>
        </p:spPr>
        <p:txBody>
          <a:bodyPr>
            <a:normAutofit fontScale="90000"/>
          </a:bodyPr>
          <a:lstStyle/>
          <a:p>
            <a:pPr marL="0" indent="0" algn="ctr">
              <a:buNone/>
            </a:pPr>
            <a:r>
              <a:rPr lang="de-DE" dirty="0" smtClean="0"/>
              <a:t>Welche Objekte sind notwendig?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1615907" y="2096468"/>
            <a:ext cx="6400800" cy="4507531"/>
          </a:xfrm>
          <a:prstGeom prst="rect">
            <a:avLst/>
          </a:prstGeom>
        </p:spPr>
        <p:txBody>
          <a:bodyPr/>
          <a:lstStyle/>
          <a:p>
            <a:pPr marL="45720" indent="0">
              <a:buNone/>
            </a:pPr>
            <a:r>
              <a:rPr lang="de-DE" dirty="0" smtClean="0"/>
              <a:t>Vorhandene Objekte:</a:t>
            </a:r>
          </a:p>
          <a:p>
            <a:pPr marL="45720" indent="0">
              <a:buNone/>
            </a:pPr>
            <a:r>
              <a:rPr lang="de-DE" dirty="0" smtClean="0"/>
              <a:t>-Inseln</a:t>
            </a:r>
          </a:p>
          <a:p>
            <a:pPr marL="45720" indent="0">
              <a:buNone/>
            </a:pPr>
            <a:r>
              <a:rPr lang="de-DE" dirty="0" smtClean="0"/>
              <a:t>-Affe</a:t>
            </a:r>
          </a:p>
          <a:p>
            <a:pPr marL="45720" indent="0">
              <a:buNone/>
            </a:pPr>
            <a:r>
              <a:rPr lang="de-DE" dirty="0" smtClean="0"/>
              <a:t>-Wasser</a:t>
            </a:r>
          </a:p>
          <a:p>
            <a:pPr marL="45720" indent="0">
              <a:buNone/>
            </a:pPr>
            <a:endParaRPr lang="de-DE" dirty="0"/>
          </a:p>
          <a:p>
            <a:pPr marL="45720" indent="0">
              <a:buNone/>
            </a:pPr>
            <a:r>
              <a:rPr lang="de-DE" dirty="0" smtClean="0"/>
              <a:t>Nicht Vorhandene Objekte:</a:t>
            </a:r>
          </a:p>
          <a:p>
            <a:pPr marL="45720" indent="0">
              <a:buNone/>
            </a:pPr>
            <a:r>
              <a:rPr lang="de-DE" dirty="0" smtClean="0"/>
              <a:t>Bananen-Baum</a:t>
            </a:r>
          </a:p>
          <a:p>
            <a:pPr marL="45720" indent="0">
              <a:buNone/>
            </a:pPr>
            <a:r>
              <a:rPr lang="de-DE" smtClean="0"/>
              <a:t>Banane</a:t>
            </a:r>
          </a:p>
          <a:p>
            <a:pPr marL="4572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75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15907" y="535336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1615907" y="2096469"/>
            <a:ext cx="6400800" cy="3474720"/>
          </a:xfrm>
          <a:prstGeom prst="rect">
            <a:avLst/>
          </a:prstGeom>
        </p:spPr>
        <p:txBody>
          <a:bodyPr/>
          <a:lstStyle/>
          <a:p>
            <a:pPr marL="45720" indent="0">
              <a:buNone/>
            </a:pPr>
            <a:r>
              <a:rPr lang="de-DE" dirty="0" smtClean="0"/>
              <a:t>1 Woche: Modelle fertigstellen</a:t>
            </a:r>
          </a:p>
          <a:p>
            <a:pPr marL="45720" indent="0">
              <a:buNone/>
            </a:pPr>
            <a:endParaRPr lang="de-DE" dirty="0"/>
          </a:p>
          <a:p>
            <a:pPr marL="45720" indent="0">
              <a:buNone/>
            </a:pPr>
            <a:r>
              <a:rPr lang="de-DE" dirty="0" smtClean="0"/>
              <a:t>2 Woche: Kameraführung/Licht </a:t>
            </a:r>
            <a:r>
              <a:rPr lang="de-DE" dirty="0"/>
              <a:t>und Schatten</a:t>
            </a:r>
          </a:p>
          <a:p>
            <a:pPr marL="45720" indent="0">
              <a:buNone/>
            </a:pPr>
            <a:endParaRPr lang="de-DE" dirty="0"/>
          </a:p>
          <a:p>
            <a:pPr marL="45720" indent="0">
              <a:buNone/>
            </a:pPr>
            <a:r>
              <a:rPr lang="de-DE" dirty="0" smtClean="0"/>
              <a:t>3 Woche: </a:t>
            </a:r>
            <a:r>
              <a:rPr lang="de-DE" dirty="0" err="1" smtClean="0"/>
              <a:t>Rigging</a:t>
            </a:r>
            <a:endParaRPr lang="de-DE" dirty="0" smtClean="0"/>
          </a:p>
          <a:p>
            <a:pPr marL="45720" indent="0">
              <a:buNone/>
            </a:pPr>
            <a:endParaRPr lang="de-DE" dirty="0" smtClean="0"/>
          </a:p>
          <a:p>
            <a:pPr marL="45720" indent="0">
              <a:buNone/>
            </a:pPr>
            <a:r>
              <a:rPr lang="de-DE" dirty="0" smtClean="0"/>
              <a:t>4 Woche: Rendern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2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6870" y="454276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Risiko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1306870" y="2136557"/>
            <a:ext cx="6400800" cy="3474720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de-DE" dirty="0" smtClean="0"/>
              <a:t>Zuviel Zeit in die Animation einplant, dann mit dem Rendern nicht nach kommt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 smtClean="0"/>
              <a:t>Übermut zu viele Szenen 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 smtClean="0"/>
              <a:t>Falls gerenderte Szene am Ende nicht gut genug ist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66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100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7" y="805744"/>
            <a:ext cx="7877284" cy="51435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558534" y="5949244"/>
            <a:ext cx="3659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ym typeface="Wingdings"/>
              </a:rPr>
              <a:t>Nahaufnahme Yoko</a:t>
            </a:r>
            <a:endParaRPr lang="de-DE" sz="1400" dirty="0">
              <a:sym typeface="Wingdings"/>
            </a:endParaRP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7652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8439040" y="52979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9340296" y="6417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endParaRPr lang="de-DE" dirty="0" smtClean="0"/>
          </a:p>
          <a:p>
            <a:pPr marL="68580" indent="0">
              <a:buNone/>
            </a:pPr>
            <a:r>
              <a:rPr lang="de-DE" dirty="0" smtClean="0"/>
              <a:t>Video:</a:t>
            </a:r>
            <a:endParaRPr lang="de-DE" dirty="0"/>
          </a:p>
        </p:txBody>
      </p:sp>
      <p:sp>
        <p:nvSpPr>
          <p:cNvPr id="4" name="Interaktive Schaltfläche: Film 3">
            <a:hlinkClick r:id="rId2" action="ppaction://hlinkfile" highlightClick="1"/>
          </p:cNvPr>
          <p:cNvSpPr/>
          <p:nvPr/>
        </p:nvSpPr>
        <p:spPr>
          <a:xfrm>
            <a:off x="2688816" y="2850603"/>
            <a:ext cx="729628" cy="661989"/>
          </a:xfrm>
          <a:prstGeom prst="actionButtonMovi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</p:spPr>
        <p:txBody>
          <a:bodyPr/>
          <a:lstStyle/>
          <a:p>
            <a:r>
              <a:rPr lang="de-DE" dirty="0" smtClean="0"/>
              <a:t>Animation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5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u="sng" dirty="0" err="1" smtClean="0">
                <a:solidFill>
                  <a:schemeClr val="bg2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Bild 6" descr="hd b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2" y="782320"/>
            <a:ext cx="7844260" cy="483616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58534" y="5618480"/>
            <a:ext cx="365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Bild 1: Aussicht auf den Bananenbaum </a:t>
            </a:r>
            <a:endParaRPr lang="de-DE" sz="1400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Herausforderung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81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u="sng" dirty="0" err="1" smtClean="0">
                <a:solidFill>
                  <a:schemeClr val="bg2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Affe von Oben</a:t>
            </a:r>
            <a:endParaRPr lang="de-DE" dirty="0"/>
          </a:p>
        </p:txBody>
      </p:sp>
      <p:pic>
        <p:nvPicPr>
          <p:cNvPr id="3" name="Bild 2" descr="hd bil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2" y="822961"/>
            <a:ext cx="7844260" cy="48056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558534" y="5618480"/>
            <a:ext cx="365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Bild 2: Yoko vor dem Bananenbaum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7732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u="sng" dirty="0" err="1" smtClean="0">
                <a:solidFill>
                  <a:schemeClr val="bg2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Maya zu Blender</a:t>
            </a:r>
          </a:p>
          <a:p>
            <a:pPr marL="68580" indent="0">
              <a:buNone/>
            </a:pPr>
            <a:endParaRPr lang="de-DE" dirty="0"/>
          </a:p>
        </p:txBody>
      </p:sp>
      <p:pic>
        <p:nvPicPr>
          <p:cNvPr id="3" name="Bild 2" descr="3 Kop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2" y="834771"/>
            <a:ext cx="7844260" cy="47837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558534" y="5618480"/>
            <a:ext cx="3659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Bild 3: </a:t>
            </a:r>
            <a:r>
              <a:rPr lang="de-DE" sz="1400" dirty="0" err="1">
                <a:sym typeface="Wingdings"/>
              </a:rPr>
              <a:t>Rigging</a:t>
            </a:r>
            <a:r>
              <a:rPr lang="de-DE" sz="1400" dirty="0">
                <a:sym typeface="Wingdings"/>
              </a:rPr>
              <a:t> </a:t>
            </a:r>
            <a:r>
              <a:rPr lang="de-DE" sz="1400" dirty="0" smtClean="0">
                <a:sym typeface="Wingdings"/>
              </a:rPr>
              <a:t>mit 3 </a:t>
            </a:r>
            <a:r>
              <a:rPr lang="de-DE" sz="1400" dirty="0" err="1">
                <a:sym typeface="Wingdings"/>
              </a:rPr>
              <a:t>Bonen</a:t>
            </a:r>
            <a:r>
              <a:rPr lang="de-DE" sz="1400" dirty="0">
                <a:sym typeface="Wingdings"/>
              </a:rPr>
              <a:t> für den Arm</a:t>
            </a:r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Herausforderung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32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u="sng" dirty="0" err="1" smtClean="0">
                <a:solidFill>
                  <a:schemeClr val="bg2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Vorspann: 15s</a:t>
            </a:r>
          </a:p>
          <a:p>
            <a:r>
              <a:rPr lang="de-DE" dirty="0"/>
              <a:t>Hauptszene</a:t>
            </a:r>
            <a:r>
              <a:rPr lang="de-DE" dirty="0" smtClean="0"/>
              <a:t>: 21s</a:t>
            </a:r>
          </a:p>
          <a:p>
            <a:r>
              <a:rPr lang="de-DE" dirty="0" smtClean="0"/>
              <a:t>Abspann: 16s</a:t>
            </a:r>
            <a:endParaRPr lang="de-DE" dirty="0"/>
          </a:p>
          <a:p>
            <a:r>
              <a:rPr lang="de-DE" dirty="0" smtClean="0"/>
              <a:t>Auflösung: 1920px </a:t>
            </a:r>
            <a:r>
              <a:rPr lang="de-DE" dirty="0"/>
              <a:t>– 1980px </a:t>
            </a:r>
            <a:r>
              <a:rPr lang="de-DE" dirty="0" smtClean="0"/>
              <a:t>579 </a:t>
            </a:r>
            <a:r>
              <a:rPr lang="de-DE" dirty="0"/>
              <a:t>Frames </a:t>
            </a:r>
          </a:p>
          <a:p>
            <a:r>
              <a:rPr lang="de-DE" dirty="0" err="1"/>
              <a:t>Render</a:t>
            </a:r>
            <a:r>
              <a:rPr lang="de-DE" dirty="0"/>
              <a:t>: </a:t>
            </a:r>
            <a:r>
              <a:rPr lang="de-DE" dirty="0" smtClean="0"/>
              <a:t>14 </a:t>
            </a:r>
            <a:r>
              <a:rPr lang="de-DE" dirty="0"/>
              <a:t>Stunden</a:t>
            </a:r>
          </a:p>
          <a:p>
            <a:r>
              <a:rPr lang="de-DE" dirty="0" smtClean="0"/>
              <a:t>Frames: 579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372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10424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" b="3983"/>
          <a:stretch>
            <a:fillRect/>
          </a:stretch>
        </p:blipFill>
        <p:spPr>
          <a:xfrm>
            <a:off x="654592" y="917009"/>
            <a:ext cx="7844261" cy="4701471"/>
          </a:xfrm>
        </p:spPr>
      </p:pic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u="sng" dirty="0" err="1" smtClean="0">
                <a:solidFill>
                  <a:schemeClr val="bg2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558533" y="5618480"/>
            <a:ext cx="423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Bild </a:t>
            </a:r>
            <a:r>
              <a:rPr lang="de-DE" sz="1400" dirty="0"/>
              <a:t>4</a:t>
            </a:r>
            <a:r>
              <a:rPr lang="de-DE" sz="1400" dirty="0" smtClean="0"/>
              <a:t>: </a:t>
            </a:r>
            <a:r>
              <a:rPr lang="de-DE" sz="1400" dirty="0" smtClean="0">
                <a:sym typeface="Wingdings"/>
              </a:rPr>
              <a:t>Fall der Banane mit zu wenigen Frames</a:t>
            </a:r>
            <a:endParaRPr lang="de-DE" sz="1400" dirty="0">
              <a:sym typeface="Wingdings"/>
            </a:endParaRPr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2" y="456164"/>
            <a:ext cx="7024744" cy="1143000"/>
          </a:xfrm>
        </p:spPr>
        <p:txBody>
          <a:bodyPr/>
          <a:lstStyle/>
          <a:p>
            <a:r>
              <a:rPr lang="de-DE" dirty="0" smtClean="0"/>
              <a:t>Verbesserungen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79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2" y="456164"/>
            <a:ext cx="7024744" cy="1143000"/>
          </a:xfrm>
        </p:spPr>
        <p:txBody>
          <a:bodyPr/>
          <a:lstStyle/>
          <a:p>
            <a:r>
              <a:rPr lang="de-DE" dirty="0" smtClean="0"/>
              <a:t>Zahlen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43492" y="1940560"/>
            <a:ext cx="6777317" cy="3892069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Render</a:t>
            </a:r>
            <a:r>
              <a:rPr lang="de-DE" dirty="0"/>
              <a:t>: </a:t>
            </a:r>
            <a:r>
              <a:rPr lang="de-DE" dirty="0" smtClean="0"/>
              <a:t>14 </a:t>
            </a:r>
            <a:r>
              <a:rPr lang="de-DE" dirty="0"/>
              <a:t>Stunden</a:t>
            </a:r>
          </a:p>
          <a:p>
            <a:r>
              <a:rPr lang="de-DE" dirty="0" smtClean="0"/>
              <a:t>Vorspann</a:t>
            </a:r>
            <a:r>
              <a:rPr lang="de-DE" dirty="0"/>
              <a:t>: </a:t>
            </a:r>
            <a:r>
              <a:rPr lang="de-DE" dirty="0" smtClean="0"/>
              <a:t>9,6s</a:t>
            </a:r>
            <a:endParaRPr lang="de-DE" dirty="0"/>
          </a:p>
          <a:p>
            <a:r>
              <a:rPr lang="de-DE" dirty="0"/>
              <a:t>Hauptszene</a:t>
            </a:r>
            <a:r>
              <a:rPr lang="de-DE" dirty="0" smtClean="0"/>
              <a:t>: 49s</a:t>
            </a:r>
            <a:endParaRPr lang="de-DE" dirty="0"/>
          </a:p>
          <a:p>
            <a:r>
              <a:rPr lang="de-DE" dirty="0"/>
              <a:t>Abspann: </a:t>
            </a:r>
            <a:r>
              <a:rPr lang="de-DE" dirty="0" smtClean="0"/>
              <a:t>16s</a:t>
            </a:r>
            <a:endParaRPr lang="de-DE" dirty="0"/>
          </a:p>
          <a:p>
            <a:r>
              <a:rPr lang="de-DE" dirty="0" smtClean="0"/>
              <a:t>Auflösung: 1920px </a:t>
            </a:r>
            <a:r>
              <a:rPr lang="de-DE" dirty="0"/>
              <a:t>– </a:t>
            </a:r>
            <a:r>
              <a:rPr lang="de-DE" dirty="0" smtClean="0"/>
              <a:t>1980px</a:t>
            </a:r>
            <a:endParaRPr lang="de-DE" dirty="0"/>
          </a:p>
          <a:p>
            <a:r>
              <a:rPr lang="de-DE" dirty="0" smtClean="0"/>
              <a:t>Frames: 579 </a:t>
            </a:r>
            <a:r>
              <a:rPr lang="de-DE" dirty="0"/>
              <a:t>Frames </a:t>
            </a:r>
          </a:p>
          <a:p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u="sng" dirty="0" err="1" smtClean="0">
                <a:solidFill>
                  <a:schemeClr val="bg2"/>
                </a:solidFill>
              </a:rPr>
              <a:t>Zahlen</a:t>
            </a:r>
            <a:r>
              <a:rPr lang="en-US" u="sng" dirty="0" smtClean="0">
                <a:solidFill>
                  <a:schemeClr val="bg2"/>
                </a:solidFill>
              </a:rPr>
              <a:t> &amp; </a:t>
            </a:r>
            <a:r>
              <a:rPr lang="en-US" u="sng" dirty="0" err="1" smtClean="0">
                <a:solidFill>
                  <a:schemeClr val="bg2"/>
                </a:solidFill>
              </a:rPr>
              <a:t>Fakten</a:t>
            </a:r>
            <a:r>
              <a:rPr lang="en-US" u="sn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7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0</TotalTime>
  <Words>1146</Words>
  <Application>Microsoft Macintosh PowerPoint</Application>
  <PresentationFormat>Bildschirmpräsentation (4:3)</PresentationFormat>
  <Paragraphs>221</Paragraphs>
  <Slides>28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Austin</vt:lpstr>
      <vt:lpstr>Einsame Insel II</vt:lpstr>
      <vt:lpstr>Gliederung</vt:lpstr>
      <vt:lpstr>Animation</vt:lpstr>
      <vt:lpstr>Herausforderung</vt:lpstr>
      <vt:lpstr>Herausforderung</vt:lpstr>
      <vt:lpstr>Herausforderung</vt:lpstr>
      <vt:lpstr>Zeitplan</vt:lpstr>
      <vt:lpstr>Verbesserungen</vt:lpstr>
      <vt:lpstr>Zahlen &amp; Fakten</vt:lpstr>
      <vt:lpstr>Planungspräsentation</vt:lpstr>
      <vt:lpstr>Quellen</vt:lpstr>
      <vt:lpstr>PowerPoint-Präsentation</vt:lpstr>
      <vt:lpstr>Planungspräsentation im Orginal </vt:lpstr>
      <vt:lpstr>Projekt Beschreibung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Welche Objekte sind notwendig?</vt:lpstr>
      <vt:lpstr>Zeitplan</vt:lpstr>
      <vt:lpstr>Risiko</vt:lpstr>
      <vt:lpstr>PowerPoint-Präsentation</vt:lpstr>
    </vt:vector>
  </TitlesOfParts>
  <Company>HS-Fulda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Einsame Insel II</dc:title>
  <dc:creator>Meltem Oezkul</dc:creator>
  <cp:lastModifiedBy>Meltem Oezkul</cp:lastModifiedBy>
  <cp:revision>53</cp:revision>
  <cp:lastPrinted>2014-12-16T13:15:43Z</cp:lastPrinted>
  <dcterms:created xsi:type="dcterms:W3CDTF">2014-12-16T10:16:58Z</dcterms:created>
  <dcterms:modified xsi:type="dcterms:W3CDTF">2014-12-17T22:34:15Z</dcterms:modified>
</cp:coreProperties>
</file>